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85"/>
  </p:notesMasterIdLst>
  <p:handoutMasterIdLst>
    <p:handoutMasterId r:id="rId86"/>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271" r:id="rId23"/>
    <p:sldId id="273" r:id="rId24"/>
    <p:sldId id="276" r:id="rId25"/>
    <p:sldId id="274" r:id="rId26"/>
    <p:sldId id="277" r:id="rId27"/>
    <p:sldId id="278" r:id="rId28"/>
    <p:sldId id="279" r:id="rId29"/>
    <p:sldId id="280" r:id="rId30"/>
    <p:sldId id="281" r:id="rId31"/>
    <p:sldId id="308" r:id="rId32"/>
    <p:sldId id="301" r:id="rId33"/>
    <p:sldId id="309" r:id="rId34"/>
    <p:sldId id="282" r:id="rId35"/>
    <p:sldId id="310" r:id="rId36"/>
    <p:sldId id="283" r:id="rId37"/>
    <p:sldId id="284" r:id="rId38"/>
    <p:sldId id="285" r:id="rId39"/>
    <p:sldId id="311" r:id="rId40"/>
    <p:sldId id="286" r:id="rId41"/>
    <p:sldId id="312" r:id="rId42"/>
    <p:sldId id="287" r:id="rId43"/>
    <p:sldId id="288" r:id="rId44"/>
    <p:sldId id="289" r:id="rId45"/>
    <p:sldId id="290" r:id="rId46"/>
    <p:sldId id="314" r:id="rId47"/>
    <p:sldId id="292" r:id="rId48"/>
    <p:sldId id="317" r:id="rId49"/>
    <p:sldId id="319" r:id="rId50"/>
    <p:sldId id="320" r:id="rId51"/>
    <p:sldId id="321" r:id="rId52"/>
    <p:sldId id="322" r:id="rId53"/>
    <p:sldId id="323" r:id="rId54"/>
    <p:sldId id="324" r:id="rId55"/>
    <p:sldId id="325" r:id="rId56"/>
    <p:sldId id="326" r:id="rId57"/>
    <p:sldId id="327" r:id="rId58"/>
    <p:sldId id="328" r:id="rId59"/>
    <p:sldId id="316" r:id="rId60"/>
    <p:sldId id="313" r:id="rId61"/>
    <p:sldId id="329" r:id="rId62"/>
    <p:sldId id="339" r:id="rId63"/>
    <p:sldId id="331" r:id="rId64"/>
    <p:sldId id="330" r:id="rId65"/>
    <p:sldId id="333" r:id="rId66"/>
    <p:sldId id="334" r:id="rId67"/>
    <p:sldId id="335" r:id="rId68"/>
    <p:sldId id="338" r:id="rId69"/>
    <p:sldId id="336" r:id="rId70"/>
    <p:sldId id="337" r:id="rId71"/>
    <p:sldId id="340" r:id="rId72"/>
    <p:sldId id="341" r:id="rId73"/>
    <p:sldId id="342" r:id="rId74"/>
    <p:sldId id="343" r:id="rId75"/>
    <p:sldId id="262" r:id="rId76"/>
    <p:sldId id="332" r:id="rId77"/>
    <p:sldId id="291" r:id="rId78"/>
    <p:sldId id="302" r:id="rId79"/>
    <p:sldId id="303" r:id="rId80"/>
    <p:sldId id="304" r:id="rId81"/>
    <p:sldId id="307" r:id="rId82"/>
    <p:sldId id="306" r:id="rId83"/>
    <p:sldId id="305"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10" d="100"/>
          <a:sy n="110"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2/20/2025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2/20/2025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2/20/2025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2/20/2025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2/20/2025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2/20/2025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2/20/2025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2/20/2025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2/20/2025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2/20/2025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2/20/2025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2/20/2025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2/20/2025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62500" lnSpcReduction="2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5EC36B29-E93E-A4C5-DD6D-7859EE4916F3}"/>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1256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628070"/>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969536"/>
            <a:ext cx="10436835" cy="3197893"/>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dirty="0">
                <a:solidFill>
                  <a:schemeClr val="bg1"/>
                </a:solidFill>
                <a:latin typeface="Century Gothic" panose="020B0502020202020204" pitchFamily="34" charset="0"/>
              </a:rPr>
              <a:t>1️⃣ Sentiment Analysis –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3️⃣ Machine Translation –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a:bodyPr>
          <a:lstStyle/>
          <a:p>
            <a:pPr marL="0" indent="0">
              <a:lnSpc>
                <a:spcPct val="150000"/>
              </a:lnSpc>
              <a:buNone/>
            </a:pPr>
            <a:r>
              <a:rPr lang="en-US" sz="3200" b="1" dirty="0">
                <a:solidFill>
                  <a:schemeClr val="bg1"/>
                </a:solidFill>
                <a:latin typeface="Century Gothic" panose="020B0502020202020204" pitchFamily="34" charset="0"/>
              </a:rPr>
              <a:t>What is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dirty="0">
                <a:solidFill>
                  <a:schemeClr val="bg1"/>
                </a:solidFill>
                <a:latin typeface="Century Gothic" panose="020B0502020202020204" pitchFamily="34" charset="0"/>
              </a:rPr>
              <a:t>Longer Sequences: Character sequences are much longer than word sequences, which can make training models more computationally expensive.</a:t>
            </a:r>
          </a:p>
          <a:p>
            <a:pPr marL="0" indent="0">
              <a:lnSpc>
                <a:spcPct val="100000"/>
              </a:lnSpc>
              <a:buNone/>
            </a:pPr>
            <a:r>
              <a:rPr lang="en-US" sz="2400" dirty="0">
                <a:solidFill>
                  <a:schemeClr val="bg1"/>
                </a:solidFill>
                <a:latin typeface="Century Gothic" panose="020B0502020202020204" pitchFamily="34" charset="0"/>
              </a:rPr>
              <a:t>Loss of Word-Level Meaning: 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This is converting the tokens to numbers, a popular way is Word Embedding.</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655411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75</a:t>
            </a:fld>
            <a:endParaRPr lang="en-US"/>
          </a:p>
        </p:txBody>
      </p:sp>
    </p:spTree>
    <p:extLst>
      <p:ext uri="{BB962C8B-B14F-4D97-AF65-F5344CB8AC3E}">
        <p14:creationId xmlns:p14="http://schemas.microsoft.com/office/powerpoint/2010/main" val="5461083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7553</TotalTime>
  <Words>9446</Words>
  <Application>Microsoft Office PowerPoint</Application>
  <PresentationFormat>Widescreen</PresentationFormat>
  <Paragraphs>673</Paragraphs>
  <Slides>83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 Unicode MS</vt:lpstr>
      <vt:lpstr>Arial</vt:lpstr>
      <vt:lpstr>Bradley Hand ITC</vt:lpstr>
      <vt:lpstr>Calibri</vt:lpstr>
      <vt:lpstr>Calibri Light</vt:lpstr>
      <vt:lpstr>Century Gothic</vt:lpstr>
      <vt:lpstr>Courier New</vt:lpstr>
      <vt:lpstr>Google Sans</vt:lpstr>
      <vt:lpstr>Retrospect</vt:lpstr>
      <vt:lpstr>NATURAL LANGUAGE PROCESSING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Brief History of Natural Language Processing (NLP)</vt:lpstr>
      <vt:lpstr>What’s Next 😃😃</vt:lpstr>
      <vt:lpstr>What’s Next 😃😃</vt:lpstr>
      <vt:lpstr>Setting up our PC</vt:lpstr>
      <vt:lpstr>What’s Next 😃😃</vt:lpstr>
      <vt:lpstr>The END</vt:lpstr>
      <vt:lpstr>NATURAL LANGUAGE PROCESSING (NLP)</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3: Numerical Representation</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47</cp:revision>
  <dcterms:created xsi:type="dcterms:W3CDTF">2025-01-09T12:33:02Z</dcterms:created>
  <dcterms:modified xsi:type="dcterms:W3CDTF">2025-02-20T16:11:03Z</dcterms:modified>
</cp:coreProperties>
</file>